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6858000" cy="12192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5684" autoAdjust="0"/>
  </p:normalViewPr>
  <p:slideViewPr>
    <p:cSldViewPr snapToGrid="0">
      <p:cViewPr>
        <p:scale>
          <a:sx n="50" d="100"/>
          <a:sy n="50" d="100"/>
        </p:scale>
        <p:origin x="2734" y="4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50F67-553F-4A7C-9DC0-3FDEDC6BA7F5}" type="datetimeFigureOut">
              <a:rPr lang="zh-TW" altLang="en-US" smtClean="0"/>
              <a:t>2023/4/8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91961-86A2-4762-AA60-F1D30E0C34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5986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50F67-553F-4A7C-9DC0-3FDEDC6BA7F5}" type="datetimeFigureOut">
              <a:rPr lang="zh-TW" altLang="en-US" smtClean="0"/>
              <a:t>2023/4/8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91961-86A2-4762-AA60-F1D30E0C34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1620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50F67-553F-4A7C-9DC0-3FDEDC6BA7F5}" type="datetimeFigureOut">
              <a:rPr lang="zh-TW" altLang="en-US" smtClean="0"/>
              <a:t>2023/4/8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91961-86A2-4762-AA60-F1D30E0C34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8677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50F67-553F-4A7C-9DC0-3FDEDC6BA7F5}" type="datetimeFigureOut">
              <a:rPr lang="zh-TW" altLang="en-US" smtClean="0"/>
              <a:t>2023/4/8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91961-86A2-4762-AA60-F1D30E0C34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9248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50F67-553F-4A7C-9DC0-3FDEDC6BA7F5}" type="datetimeFigureOut">
              <a:rPr lang="zh-TW" altLang="en-US" smtClean="0"/>
              <a:t>2023/4/8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91961-86A2-4762-AA60-F1D30E0C34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7294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50F67-553F-4A7C-9DC0-3FDEDC6BA7F5}" type="datetimeFigureOut">
              <a:rPr lang="zh-TW" altLang="en-US" smtClean="0"/>
              <a:t>2023/4/8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91961-86A2-4762-AA60-F1D30E0C34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7425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50F67-553F-4A7C-9DC0-3FDEDC6BA7F5}" type="datetimeFigureOut">
              <a:rPr lang="zh-TW" altLang="en-US" smtClean="0"/>
              <a:t>2023/4/8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91961-86A2-4762-AA60-F1D30E0C34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6683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50F67-553F-4A7C-9DC0-3FDEDC6BA7F5}" type="datetimeFigureOut">
              <a:rPr lang="zh-TW" altLang="en-US" smtClean="0"/>
              <a:t>2023/4/8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91961-86A2-4762-AA60-F1D30E0C34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4888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50F67-553F-4A7C-9DC0-3FDEDC6BA7F5}" type="datetimeFigureOut">
              <a:rPr lang="zh-TW" altLang="en-US" smtClean="0"/>
              <a:t>2023/4/8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91961-86A2-4762-AA60-F1D30E0C34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0668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50F67-553F-4A7C-9DC0-3FDEDC6BA7F5}" type="datetimeFigureOut">
              <a:rPr lang="zh-TW" altLang="en-US" smtClean="0"/>
              <a:t>2023/4/8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91961-86A2-4762-AA60-F1D30E0C34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4541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50F67-553F-4A7C-9DC0-3FDEDC6BA7F5}" type="datetimeFigureOut">
              <a:rPr lang="zh-TW" altLang="en-US" smtClean="0"/>
              <a:t>2023/4/8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91961-86A2-4762-AA60-F1D30E0C34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4183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350F67-553F-4A7C-9DC0-3FDEDC6BA7F5}" type="datetimeFigureOut">
              <a:rPr lang="zh-TW" altLang="en-US" smtClean="0"/>
              <a:t>2023/4/8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91961-86A2-4762-AA60-F1D30E0C34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3124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912" r="4451"/>
          <a:stretch/>
        </p:blipFill>
        <p:spPr>
          <a:xfrm>
            <a:off x="-174727" y="-88756"/>
            <a:ext cx="7140677" cy="12984757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1430593" y="3306913"/>
            <a:ext cx="41590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48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網頁切版</a:t>
            </a:r>
            <a:r>
              <a:rPr lang="zh-TW" alt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設計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2701469" y="4078822"/>
            <a:ext cx="4431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smtClean="0">
                <a:solidFill>
                  <a:schemeClr val="bg1"/>
                </a:solidFill>
                <a:latin typeface="Helvetica" panose="020B0604020202030204" pitchFamily="34" charset="0"/>
              </a:rPr>
              <a:t>@NINI DAILY 2023</a:t>
            </a:r>
            <a:r>
              <a:rPr lang="zh-TW" altLang="en-US" sz="2400" dirty="0" smtClean="0">
                <a:solidFill>
                  <a:schemeClr val="bg1"/>
                </a:solidFill>
                <a:latin typeface="Helvetica" panose="020B0604020202030204" pitchFamily="34" charset="0"/>
              </a:rPr>
              <a:t> </a:t>
            </a:r>
            <a:endParaRPr lang="zh-TW" altLang="en-US" sz="2400" dirty="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9835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316" y="0"/>
            <a:ext cx="6143788" cy="12118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87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67" t="-243" r="17665" b="94826"/>
          <a:stretch/>
        </p:blipFill>
        <p:spPr>
          <a:xfrm>
            <a:off x="502920" y="720329"/>
            <a:ext cx="5848348" cy="10036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文字方塊 4"/>
          <p:cNvSpPr txBox="1"/>
          <p:nvPr/>
        </p:nvSpPr>
        <p:spPr>
          <a:xfrm>
            <a:off x="413661" y="181791"/>
            <a:ext cx="41757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/>
              <a:t>◎ </a:t>
            </a:r>
            <a:r>
              <a:rPr lang="en-US" altLang="zh-TW" sz="2800" dirty="0" smtClean="0"/>
              <a:t>header</a:t>
            </a:r>
            <a:endParaRPr lang="zh-TW" altLang="en-US" sz="28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7" t="30138" r="13661" b="4312"/>
          <a:stretch/>
        </p:blipFill>
        <p:spPr>
          <a:xfrm>
            <a:off x="1050743" y="2407192"/>
            <a:ext cx="4663441" cy="820996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文字方塊 6"/>
          <p:cNvSpPr txBox="1"/>
          <p:nvPr/>
        </p:nvSpPr>
        <p:spPr>
          <a:xfrm>
            <a:off x="566061" y="10777181"/>
            <a:ext cx="41757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/>
              <a:t>◎ </a:t>
            </a:r>
            <a:r>
              <a:rPr lang="en-US" altLang="zh-TW" sz="2800" dirty="0" smtClean="0"/>
              <a:t>floor</a:t>
            </a:r>
            <a:endParaRPr lang="zh-TW" altLang="en-US" sz="28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566061" y="2036372"/>
            <a:ext cx="41757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/>
              <a:t>◎ </a:t>
            </a:r>
            <a:r>
              <a:rPr lang="en-US" altLang="zh-TW" sz="2800" dirty="0" smtClean="0"/>
              <a:t>body</a:t>
            </a:r>
            <a:endParaRPr lang="zh-TW" altLang="en-US" sz="2800" dirty="0"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51" t="95704" r="14901" b="-1050"/>
          <a:stretch/>
        </p:blipFill>
        <p:spPr>
          <a:xfrm>
            <a:off x="683727" y="11259987"/>
            <a:ext cx="5667541" cy="848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15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</TotalTime>
  <Words>14</Words>
  <Application>Microsoft Office PowerPoint</Application>
  <PresentationFormat>寬螢幕</PresentationFormat>
  <Paragraphs>5</Paragraphs>
  <Slides>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10" baseType="lpstr">
      <vt:lpstr>微軟正黑體</vt:lpstr>
      <vt:lpstr>新細明體</vt:lpstr>
      <vt:lpstr>Arial</vt:lpstr>
      <vt:lpstr>Calibri</vt:lpstr>
      <vt:lpstr>Calibri Light</vt:lpstr>
      <vt:lpstr>Helvetica</vt:lpstr>
      <vt:lpstr>Office 佈景主題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3</cp:revision>
  <dcterms:created xsi:type="dcterms:W3CDTF">2023-04-08T09:40:54Z</dcterms:created>
  <dcterms:modified xsi:type="dcterms:W3CDTF">2023-04-08T09:59:51Z</dcterms:modified>
</cp:coreProperties>
</file>

<file path=docProps/thumbnail.jpeg>
</file>